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660"/>
  </p:normalViewPr>
  <p:slideViewPr>
    <p:cSldViewPr>
      <p:cViewPr varScale="1">
        <p:scale>
          <a:sx n="73" d="100"/>
          <a:sy n="73" d="100"/>
        </p:scale>
        <p:origin x="72" y="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ardo César de Carvalho" userId="80e0b259bf892ab9" providerId="LiveId" clId="{8582EC4F-254C-4117-ACCC-AA5D81BEF2CA}"/>
    <pc:docChg chg="custSel modSld">
      <pc:chgData name="Ricardo César de Carvalho" userId="80e0b259bf892ab9" providerId="LiveId" clId="{8582EC4F-254C-4117-ACCC-AA5D81BEF2CA}" dt="2023-03-13T11:45:45.221" v="39" actId="478"/>
      <pc:docMkLst>
        <pc:docMk/>
      </pc:docMkLst>
      <pc:sldChg chg="delSp modSp mod">
        <pc:chgData name="Ricardo César de Carvalho" userId="80e0b259bf892ab9" providerId="LiveId" clId="{8582EC4F-254C-4117-ACCC-AA5D81BEF2CA}" dt="2023-03-13T11:45:32.641" v="30" actId="478"/>
        <pc:sldMkLst>
          <pc:docMk/>
          <pc:sldMk cId="0" sldId="256"/>
        </pc:sldMkLst>
        <pc:spChg chg="mod">
          <ac:chgData name="Ricardo César de Carvalho" userId="80e0b259bf892ab9" providerId="LiveId" clId="{8582EC4F-254C-4117-ACCC-AA5D81BEF2CA}" dt="2023-03-13T11:45:25.611" v="29" actId="6549"/>
          <ac:spMkLst>
            <pc:docMk/>
            <pc:sldMk cId="0" sldId="256"/>
            <ac:spMk id="3" creationId="{00000000-0000-0000-0000-000000000000}"/>
          </ac:spMkLst>
        </pc:spChg>
        <pc:spChg chg="del">
          <ac:chgData name="Ricardo César de Carvalho" userId="80e0b259bf892ab9" providerId="LiveId" clId="{8582EC4F-254C-4117-ACCC-AA5D81BEF2CA}" dt="2023-03-13T11:45:32.641" v="30" actId="478"/>
          <ac:spMkLst>
            <pc:docMk/>
            <pc:sldMk cId="0" sldId="256"/>
            <ac:spMk id="4" creationId="{20759CC1-4682-4435-82A4-1B3782663C70}"/>
          </ac:spMkLst>
        </pc:spChg>
      </pc:sldChg>
      <pc:sldChg chg="delSp mod">
        <pc:chgData name="Ricardo César de Carvalho" userId="80e0b259bf892ab9" providerId="LiveId" clId="{8582EC4F-254C-4117-ACCC-AA5D81BEF2CA}" dt="2023-03-13T11:45:35.254" v="31" actId="478"/>
        <pc:sldMkLst>
          <pc:docMk/>
          <pc:sldMk cId="223075392" sldId="267"/>
        </pc:sldMkLst>
        <pc:spChg chg="del">
          <ac:chgData name="Ricardo César de Carvalho" userId="80e0b259bf892ab9" providerId="LiveId" clId="{8582EC4F-254C-4117-ACCC-AA5D81BEF2CA}" dt="2023-03-13T11:45:35.254" v="31" actId="478"/>
          <ac:spMkLst>
            <pc:docMk/>
            <pc:sldMk cId="223075392" sldId="267"/>
            <ac:spMk id="5" creationId="{CC4295B5-BD87-4A41-AC1B-40AC91158E95}"/>
          </ac:spMkLst>
        </pc:spChg>
      </pc:sldChg>
      <pc:sldChg chg="delSp mod">
        <pc:chgData name="Ricardo César de Carvalho" userId="80e0b259bf892ab9" providerId="LiveId" clId="{8582EC4F-254C-4117-ACCC-AA5D81BEF2CA}" dt="2023-03-13T11:45:36.870" v="32" actId="478"/>
        <pc:sldMkLst>
          <pc:docMk/>
          <pc:sldMk cId="253602174" sldId="268"/>
        </pc:sldMkLst>
        <pc:spChg chg="del">
          <ac:chgData name="Ricardo César de Carvalho" userId="80e0b259bf892ab9" providerId="LiveId" clId="{8582EC4F-254C-4117-ACCC-AA5D81BEF2CA}" dt="2023-03-13T11:45:36.870" v="32" actId="478"/>
          <ac:spMkLst>
            <pc:docMk/>
            <pc:sldMk cId="253602174" sldId="268"/>
            <ac:spMk id="5" creationId="{07343921-C006-4C43-8F29-63707BC0853C}"/>
          </ac:spMkLst>
        </pc:spChg>
      </pc:sldChg>
      <pc:sldChg chg="delSp mod">
        <pc:chgData name="Ricardo César de Carvalho" userId="80e0b259bf892ab9" providerId="LiveId" clId="{8582EC4F-254C-4117-ACCC-AA5D81BEF2CA}" dt="2023-03-13T11:45:38.157" v="33" actId="478"/>
        <pc:sldMkLst>
          <pc:docMk/>
          <pc:sldMk cId="2211723681" sldId="269"/>
        </pc:sldMkLst>
        <pc:spChg chg="del">
          <ac:chgData name="Ricardo César de Carvalho" userId="80e0b259bf892ab9" providerId="LiveId" clId="{8582EC4F-254C-4117-ACCC-AA5D81BEF2CA}" dt="2023-03-13T11:45:38.157" v="33" actId="478"/>
          <ac:spMkLst>
            <pc:docMk/>
            <pc:sldMk cId="2211723681" sldId="269"/>
            <ac:spMk id="5" creationId="{15B9B2F4-1CBD-41B0-868D-4B27760C7079}"/>
          </ac:spMkLst>
        </pc:spChg>
      </pc:sldChg>
      <pc:sldChg chg="delSp mod">
        <pc:chgData name="Ricardo César de Carvalho" userId="80e0b259bf892ab9" providerId="LiveId" clId="{8582EC4F-254C-4117-ACCC-AA5D81BEF2CA}" dt="2023-03-13T11:45:39.336" v="34" actId="478"/>
        <pc:sldMkLst>
          <pc:docMk/>
          <pc:sldMk cId="828735378" sldId="270"/>
        </pc:sldMkLst>
        <pc:spChg chg="del">
          <ac:chgData name="Ricardo César de Carvalho" userId="80e0b259bf892ab9" providerId="LiveId" clId="{8582EC4F-254C-4117-ACCC-AA5D81BEF2CA}" dt="2023-03-13T11:45:39.336" v="34" actId="478"/>
          <ac:spMkLst>
            <pc:docMk/>
            <pc:sldMk cId="828735378" sldId="270"/>
            <ac:spMk id="5" creationId="{50176A0E-52BD-4A0F-AADF-CB1E99C78F44}"/>
          </ac:spMkLst>
        </pc:spChg>
      </pc:sldChg>
      <pc:sldChg chg="delSp mod">
        <pc:chgData name="Ricardo César de Carvalho" userId="80e0b259bf892ab9" providerId="LiveId" clId="{8582EC4F-254C-4117-ACCC-AA5D81BEF2CA}" dt="2023-03-13T11:45:40.407" v="35" actId="478"/>
        <pc:sldMkLst>
          <pc:docMk/>
          <pc:sldMk cId="4160649829" sldId="271"/>
        </pc:sldMkLst>
        <pc:spChg chg="del">
          <ac:chgData name="Ricardo César de Carvalho" userId="80e0b259bf892ab9" providerId="LiveId" clId="{8582EC4F-254C-4117-ACCC-AA5D81BEF2CA}" dt="2023-03-13T11:45:40.407" v="35" actId="478"/>
          <ac:spMkLst>
            <pc:docMk/>
            <pc:sldMk cId="4160649829" sldId="271"/>
            <ac:spMk id="5" creationId="{ADB926B2-8C89-4A86-9401-450C67B4026B}"/>
          </ac:spMkLst>
        </pc:spChg>
      </pc:sldChg>
      <pc:sldChg chg="delSp mod">
        <pc:chgData name="Ricardo César de Carvalho" userId="80e0b259bf892ab9" providerId="LiveId" clId="{8582EC4F-254C-4117-ACCC-AA5D81BEF2CA}" dt="2023-03-13T11:45:41.744" v="36" actId="478"/>
        <pc:sldMkLst>
          <pc:docMk/>
          <pc:sldMk cId="1098263962" sldId="272"/>
        </pc:sldMkLst>
        <pc:spChg chg="del">
          <ac:chgData name="Ricardo César de Carvalho" userId="80e0b259bf892ab9" providerId="LiveId" clId="{8582EC4F-254C-4117-ACCC-AA5D81BEF2CA}" dt="2023-03-13T11:45:41.744" v="36" actId="478"/>
          <ac:spMkLst>
            <pc:docMk/>
            <pc:sldMk cId="1098263962" sldId="272"/>
            <ac:spMk id="5" creationId="{25A25818-36C6-4F3B-8A8B-964DAE5EC913}"/>
          </ac:spMkLst>
        </pc:spChg>
      </pc:sldChg>
      <pc:sldChg chg="delSp mod">
        <pc:chgData name="Ricardo César de Carvalho" userId="80e0b259bf892ab9" providerId="LiveId" clId="{8582EC4F-254C-4117-ACCC-AA5D81BEF2CA}" dt="2023-03-13T11:45:42.905" v="37" actId="478"/>
        <pc:sldMkLst>
          <pc:docMk/>
          <pc:sldMk cId="751104347" sldId="273"/>
        </pc:sldMkLst>
        <pc:spChg chg="del">
          <ac:chgData name="Ricardo César de Carvalho" userId="80e0b259bf892ab9" providerId="LiveId" clId="{8582EC4F-254C-4117-ACCC-AA5D81BEF2CA}" dt="2023-03-13T11:45:42.905" v="37" actId="478"/>
          <ac:spMkLst>
            <pc:docMk/>
            <pc:sldMk cId="751104347" sldId="273"/>
            <ac:spMk id="5" creationId="{248313CF-D3D6-463A-9B84-8B6031271766}"/>
          </ac:spMkLst>
        </pc:spChg>
      </pc:sldChg>
      <pc:sldChg chg="delSp mod">
        <pc:chgData name="Ricardo César de Carvalho" userId="80e0b259bf892ab9" providerId="LiveId" clId="{8582EC4F-254C-4117-ACCC-AA5D81BEF2CA}" dt="2023-03-13T11:45:44.006" v="38" actId="478"/>
        <pc:sldMkLst>
          <pc:docMk/>
          <pc:sldMk cId="2970122791" sldId="274"/>
        </pc:sldMkLst>
        <pc:spChg chg="del">
          <ac:chgData name="Ricardo César de Carvalho" userId="80e0b259bf892ab9" providerId="LiveId" clId="{8582EC4F-254C-4117-ACCC-AA5D81BEF2CA}" dt="2023-03-13T11:45:44.006" v="38" actId="478"/>
          <ac:spMkLst>
            <pc:docMk/>
            <pc:sldMk cId="2970122791" sldId="274"/>
            <ac:spMk id="5" creationId="{030D979D-CE71-4BC1-AFBD-5A1A8EA5934B}"/>
          </ac:spMkLst>
        </pc:spChg>
      </pc:sldChg>
      <pc:sldChg chg="delSp mod">
        <pc:chgData name="Ricardo César de Carvalho" userId="80e0b259bf892ab9" providerId="LiveId" clId="{8582EC4F-254C-4117-ACCC-AA5D81BEF2CA}" dt="2023-03-13T11:45:45.221" v="39" actId="478"/>
        <pc:sldMkLst>
          <pc:docMk/>
          <pc:sldMk cId="3041391463" sldId="275"/>
        </pc:sldMkLst>
        <pc:spChg chg="del">
          <ac:chgData name="Ricardo César de Carvalho" userId="80e0b259bf892ab9" providerId="LiveId" clId="{8582EC4F-254C-4117-ACCC-AA5D81BEF2CA}" dt="2023-03-13T11:45:45.221" v="39" actId="478"/>
          <ac:spMkLst>
            <pc:docMk/>
            <pc:sldMk cId="3041391463" sldId="275"/>
            <ac:spMk id="5" creationId="{1707B6B6-BC4A-4D40-AC0D-4D11A194D97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0B86D-6324-415A-AFB2-BF75C82FF9AD}" type="datetimeFigureOut">
              <a:rPr lang="pt-BR" smtClean="0"/>
              <a:t>13/03/2023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389A2-1743-4E2C-83BA-27578E0043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7580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76B0AFD-8C46-4A6E-9162-8E2ED25086B5}" type="datetimeFigureOut">
              <a:rPr lang="pt-BR" smtClean="0"/>
              <a:pPr/>
              <a:t>13/03/2023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A79A96A-323F-4C46-B89E-6D5C779FD1C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67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A96A-323F-4C46-B89E-6D5C779FD1C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33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854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251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688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291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0810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8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365126"/>
            <a:ext cx="7256909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541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932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758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457200"/>
            <a:ext cx="231938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225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1" y="457200"/>
            <a:ext cx="231938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55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9632" y="365126"/>
            <a:ext cx="72557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pt-BR" dirty="0"/>
              <a:t>Prof. Me. Ricardo César de Carvalho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F04C415-3275-4C65-85E2-506C514497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t="6359" r="13636" b="3343"/>
          <a:stretch/>
        </p:blipFill>
        <p:spPr>
          <a:xfrm>
            <a:off x="52586" y="101973"/>
            <a:ext cx="115212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0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13" name="camera.wav"/>
          </p:stSnd>
        </p:sndAc>
      </p:transition>
    </mc:Choice>
    <mc:Fallback xmlns="">
      <p:transition spd="slow" advClick="0" advTm="20000">
        <p:sndAc>
          <p:stSnd>
            <p:snd r:embed="rId15" name="camera.wav"/>
          </p:stSnd>
        </p:sndAc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362056" cy="1028138"/>
          </a:xfrm>
        </p:spPr>
        <p:txBody>
          <a:bodyPr>
            <a:noAutofit/>
          </a:bodyPr>
          <a:lstStyle/>
          <a:p>
            <a:r>
              <a:rPr lang="pt-BR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Colocar o Tema Aqui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83968" y="5085184"/>
            <a:ext cx="4409728" cy="1440160"/>
          </a:xfrm>
        </p:spPr>
        <p:txBody>
          <a:bodyPr>
            <a:normAutofit/>
          </a:bodyPr>
          <a:lstStyle/>
          <a:p>
            <a:r>
              <a:rPr lang="pt-BR" sz="2000" dirty="0"/>
              <a:t>Aluno 1</a:t>
            </a:r>
          </a:p>
          <a:p>
            <a:endParaRPr lang="pt-BR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3" name="camera.wav"/>
          </p:stSnd>
        </p:sndAc>
      </p:transition>
    </mc:Choice>
    <mc:Fallback xmlns="">
      <p:transition spd="slow" advClick="0" advTm="20000">
        <p:sndAc>
          <p:stSnd>
            <p:snd r:embed="rId4" name="camera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6000" b="1" dirty="0"/>
              <a:t>Conclusão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139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07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60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172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87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064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82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5110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sz="2500" dirty="0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01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:sndAc>
          <p:stSnd>
            <p:snd r:embed="rId2" name="camera.wav"/>
          </p:stSnd>
        </p:sndAc>
      </p:transition>
    </mc:Choice>
    <mc:Fallback xmlns="">
      <p:transition spd="slow" advClick="0" advTm="20000"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echa Kucha" id="{C637F13A-F681-4F89-9314-3A06394D1BF6}" vid="{112A8848-2005-44C2-BA80-B815DA6311AE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Pecha Kucha</Template>
  <TotalTime>0</TotalTime>
  <Words>17</Words>
  <Application>Microsoft Office PowerPoint</Application>
  <PresentationFormat>Apresentação na tela (4:3)</PresentationFormat>
  <Paragraphs>13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do Office</vt:lpstr>
      <vt:lpstr>Colocar o Tema Aqui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Conclusão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Colocar o Tema Aqui</dc:title>
  <dc:subject/>
  <dc:creator>Ricardo César de Carvalho</dc:creator>
  <cp:lastModifiedBy>Ricardo César de Carvalho</cp:lastModifiedBy>
  <cp:revision>3</cp:revision>
  <dcterms:created xsi:type="dcterms:W3CDTF">2018-04-24T17:03:44Z</dcterms:created>
  <dcterms:modified xsi:type="dcterms:W3CDTF">2023-03-13T11:45:51Z</dcterms:modified>
</cp:coreProperties>
</file>